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DDECF-BFF5-4753-91F6-6C2F3A77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93024F4-156D-4D5A-B629-2338FE77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7664A8F-23C6-4FE9-8258-E1AFD983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AD0D1AB-B713-4A7A-BBD7-E8C3D926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D8CDDD7-5F6C-44CB-A665-A95740D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13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A0A6BB-3D02-45A0-9321-13BC7F3D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7593716-E3EC-420F-A3C9-F508AAC13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BA512E3-1288-483B-96D5-FFF336DC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F7E40C3-2AD7-49A0-BD46-CBD9F191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35BFAE-5033-4BA3-A9FB-1ED28AB1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1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78D073E3-DA6F-4CCE-AFEE-11476AB1A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3CD78D3-074C-495D-9CE6-6D15CB33E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B0350BB-D5F3-4C92-9CD2-5B3C8A43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F382292-BE71-4EE8-BCB2-F52232FE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A97352-53D0-4FD1-9422-CF4E6258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128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F34CE5-FCBD-453A-8A57-9DA0E66C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ACD541A-C2E5-43B1-B308-DD58B789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37AE4B8-8588-44C8-9743-369197CA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5B688A-C028-4390-B3D2-696079FA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3F66BC2-8ED8-43B3-AC14-D5785C92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939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E6990F-117C-4DA5-AE89-29D60D3A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3BA712A-E2FB-4033-9A46-13749C5E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4E831D2-40FC-4D46-B27D-894B459B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3C66771-0987-4870-BBA5-76A3BBB7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A6101A5-2BC1-43C8-8BFF-4B802E54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674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848CA4-C7A1-44D8-9083-7FD700F2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FFFA98-6DC6-4DFA-8711-951AA4ABC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B97C5B-1BED-4BEF-BB5E-54F1DD59A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434E859-540E-4721-9501-4E19DB52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CAB0891-8E01-421C-8E70-3D08C776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30568AB-9949-4517-9E88-AE425E6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01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7C86AC-0135-4BD6-822D-3564C05A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4470108-B00E-44DB-915B-DC7699FA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E675E5C-4B21-485F-8FEA-6C1C8F67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E3C0C15-1E65-4CCE-A6CC-D8E4AE106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34D3CD9-203A-4330-8087-5EA24FAC8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1D3DAB7-D505-44BE-9968-D507008D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712B8E7-B58C-4A05-9371-79CDE9F8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A55AC70-E16F-451B-976D-85B6B621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3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55CC9B-6899-4ED8-9C2D-83902A8E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2E5CD57-2938-4332-A971-42E7C49C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C447625-7D5D-47D6-B550-CDFECB14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D987265-9A84-4FEA-8B95-C9AA421E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619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620B971-7108-4CA5-A0B0-165FF18E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0464A88-BD7A-4258-B445-77C66452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E7D68AB-8B07-4747-B7DF-F17216D1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6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8BB9B9-C528-41FD-A6B8-79A1ED17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4F044D-BA4B-4730-B341-544EE93A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34EAF30-6068-429D-9B21-876533AF1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EAE9415-1FC6-42CA-9F28-8960C149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206DC24-C25A-4231-A88B-F998F62E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42BF31-D1C4-48FA-9AFC-AD3191E5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4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9D91A1-49B7-4AFD-BCDF-CF15F69E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5D7FE0D-91B5-42AC-BEFE-310F3488F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D691397-3574-42B0-913B-CCDB2210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5DE7217-2C74-4734-A7A6-EEC06ED9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2C5FF04-8A89-4875-A418-594AE6D6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8261726-31CB-4A3A-9519-688A4E8E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89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6AC3B39-B00D-467E-A725-EFB33F97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C077961-DAE2-4FDF-BEF0-99A3493A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6E6E98-68D8-427E-8FEA-A54D72A9E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635B-D725-4C07-9088-4F211621E6BB}" type="datetimeFigureOut">
              <a:rPr lang="ro-RO" smtClean="0"/>
              <a:t>27.03.2025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1898471-2CFA-4392-8922-0FC6D54B2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6F34AB2-8A2E-44C4-8A0E-8A4B01393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C2DA-F0B0-43FF-AEC5-0E382F8FAE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65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840023E-DE90-4D94-A733-D37AECC87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F9313E2-A224-4453-8FC1-4F298D638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4FA17650-4939-4129-BE62-3876ABC2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" y="1"/>
            <a:ext cx="12192621" cy="6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2DEB9616-36A1-432C-A4B0-7F5E34DF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12192000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3425DE09-FB11-469D-96FE-75E058DC1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8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D30ECBA2-68A9-4C9B-8ED6-FF4B48EA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12192000" cy="685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95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92103372-2253-4540-93D8-2B40BED1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" y="0"/>
            <a:ext cx="121477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7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D62AD6BD-9349-4FCC-BA59-932A8D11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12192000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800F5EC9-4800-400A-883F-7C0F86F4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12192000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A3606293-2849-4CA1-B292-DC5C50B7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40F64F56-F9D4-4CC7-A3F0-CC070AE4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" y="0"/>
            <a:ext cx="1219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A0EA4F88-2FEE-4998-89AD-AB0491F3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12192000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6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0</Words>
  <Application>Microsoft Office PowerPoint</Application>
  <PresentationFormat>Ecran lat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Leonida15</dc:creator>
  <cp:lastModifiedBy>Rose 10</cp:lastModifiedBy>
  <cp:revision>12</cp:revision>
  <dcterms:created xsi:type="dcterms:W3CDTF">2022-03-31T07:37:30Z</dcterms:created>
  <dcterms:modified xsi:type="dcterms:W3CDTF">2025-03-27T10:10:46Z</dcterms:modified>
</cp:coreProperties>
</file>